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2" r:id="rId3"/>
    <p:sldId id="434" r:id="rId4"/>
    <p:sldId id="439" r:id="rId5"/>
    <p:sldId id="440" r:id="rId6"/>
    <p:sldId id="441" r:id="rId7"/>
    <p:sldId id="433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00CCFF"/>
    <a:srgbClr val="FF0000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1127" y="65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120536" y="4491676"/>
            <a:ext cx="12656582" cy="156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457200" indent="-457200" algn="ctr">
              <a:lnSpc>
                <a:spcPct val="120000"/>
              </a:lnSpc>
            </a:pPr>
            <a:r>
              <a:rPr lang="nl-NL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4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84" y="606138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32749" y="0"/>
            <a:ext cx="14817760" cy="1400833"/>
            <a:chOff x="1508917" y="1888664"/>
            <a:chExt cx="12600620" cy="1400833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12600620" cy="140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Xác định được các dạng địa hình núi, đồi, cao nguyên và đồng bằng trên sa bàn và mô tả đúng chúng.</a:t>
              </a:r>
              <a:r>
                <a:rPr lang="nl-NL" sz="3600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1219116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975519" y="2552138"/>
            <a:ext cx="5720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thật kỹ hình 3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8CD34A-92E0-9AF4-741F-6D9917118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708281"/>
              </p:ext>
            </p:extLst>
          </p:nvPr>
        </p:nvGraphicFramePr>
        <p:xfrm>
          <a:off x="303593" y="4594427"/>
          <a:ext cx="7072726" cy="207264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7072726">
                  <a:extLst>
                    <a:ext uri="{9D8B030D-6E8A-4147-A177-3AD203B41FA5}">
                      <a16:colId xmlns:a16="http://schemas.microsoft.com/office/drawing/2014/main" val="2891375467"/>
                    </a:ext>
                  </a:extLst>
                </a:gridCol>
              </a:tblGrid>
              <a:tr h="1400833">
                <a:tc>
                  <a:txBody>
                    <a:bodyPr/>
                    <a:lstStyle/>
                    <a:p>
                      <a:pPr marL="0" marR="0" lvl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 và chỉ các dạng địa hình: núi,</a:t>
                      </a:r>
                    </a:p>
                    <a:p>
                      <a:pPr marL="0" marR="0" lvl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đồi, cao nguyên, đồng bằng, sông, hồ, biển.</a:t>
                      </a:r>
                      <a:endParaRPr lang="en-US" sz="36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8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74721187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E910CA5F-DA60-9F98-5885-A2704786C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519" y="1400832"/>
            <a:ext cx="8769738" cy="7743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310A3E-E8EB-F044-2A9D-C50B5EBBF74E}"/>
              </a:ext>
            </a:extLst>
          </p:cNvPr>
          <p:cNvSpPr txBox="1"/>
          <p:nvPr/>
        </p:nvSpPr>
        <p:spPr>
          <a:xfrm>
            <a:off x="9715709" y="1995308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F72A39-2F7D-A594-CC4D-AF19397C1F88}"/>
              </a:ext>
            </a:extLst>
          </p:cNvPr>
          <p:cNvSpPr txBox="1"/>
          <p:nvPr/>
        </p:nvSpPr>
        <p:spPr>
          <a:xfrm>
            <a:off x="9997137" y="409377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B8C098-8480-60CD-4AED-74B952D4DFA3}"/>
              </a:ext>
            </a:extLst>
          </p:cNvPr>
          <p:cNvSpPr txBox="1"/>
          <p:nvPr/>
        </p:nvSpPr>
        <p:spPr>
          <a:xfrm>
            <a:off x="8937705" y="5784297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3D64BF-CA34-28D8-F5ED-23EE5C6497B5}"/>
              </a:ext>
            </a:extLst>
          </p:cNvPr>
          <p:cNvSpPr txBox="1"/>
          <p:nvPr/>
        </p:nvSpPr>
        <p:spPr>
          <a:xfrm>
            <a:off x="14771111" y="6294265"/>
            <a:ext cx="1472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CDCB07-36C7-819D-A081-FC8E4CF9811A}"/>
              </a:ext>
            </a:extLst>
          </p:cNvPr>
          <p:cNvSpPr txBox="1"/>
          <p:nvPr/>
        </p:nvSpPr>
        <p:spPr>
          <a:xfrm>
            <a:off x="13472319" y="7216635"/>
            <a:ext cx="853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9F174C-1B56-E736-3846-AD826575A49C}"/>
              </a:ext>
            </a:extLst>
          </p:cNvPr>
          <p:cNvSpPr txBox="1"/>
          <p:nvPr/>
        </p:nvSpPr>
        <p:spPr>
          <a:xfrm>
            <a:off x="10115265" y="7989689"/>
            <a:ext cx="1722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3806F5-DCBF-BA8F-5AB4-C9F97E659307}"/>
              </a:ext>
            </a:extLst>
          </p:cNvPr>
          <p:cNvSpPr txBox="1"/>
          <p:nvPr/>
        </p:nvSpPr>
        <p:spPr>
          <a:xfrm>
            <a:off x="10115265" y="6725152"/>
            <a:ext cx="124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24" grpId="0"/>
      <p:bldP spid="25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42219" y="0"/>
            <a:ext cx="13792200" cy="1400833"/>
            <a:chOff x="1508918" y="1888664"/>
            <a:chExt cx="8674608" cy="1400833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40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Mô tả các dạng địa hình núi, đồi, cao nguyên và đồng bằng trên mô hình các dạng địa hình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3665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50DD790-4362-746F-456B-6F5A9F3BC33F}"/>
              </a:ext>
            </a:extLst>
          </p:cNvPr>
          <p:cNvSpPr txBox="1"/>
          <p:nvPr/>
        </p:nvSpPr>
        <p:spPr>
          <a:xfrm>
            <a:off x="1051719" y="2237892"/>
            <a:ext cx="765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B1468E-9D13-8A0E-1A16-B765FFD2339F}"/>
              </a:ext>
            </a:extLst>
          </p:cNvPr>
          <p:cNvSpPr txBox="1"/>
          <p:nvPr/>
        </p:nvSpPr>
        <p:spPr>
          <a:xfrm>
            <a:off x="701158" y="3140839"/>
            <a:ext cx="82810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3 và hình 4, em hãy mô tả núi, đồi, cao nguyên, đồng bằng dựa vào các từ gợi ý: cao, dốc, tương đối tròn, thoải, thấp, đỉnh thường nhọn, bằng phẳng.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3563190-21AB-FF06-1898-09F769B21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320" y="1262182"/>
            <a:ext cx="7492168" cy="757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10103" y="65331"/>
            <a:ext cx="13792200" cy="1400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 tả các dạng địa hình núi, đồi, cao nguyên và đồng bằng trên mô hình các dạng địa hình </a:t>
            </a:r>
            <a:endParaRPr lang="en-US" sz="36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0DD790-4362-746F-456B-6F5A9F3BC33F}"/>
              </a:ext>
            </a:extLst>
          </p:cNvPr>
          <p:cNvSpPr txBox="1"/>
          <p:nvPr/>
        </p:nvSpPr>
        <p:spPr>
          <a:xfrm>
            <a:off x="3413919" y="1720079"/>
            <a:ext cx="765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Top 9 Cao nguyên đẹp nhất Việt Nam - Toplist.vn">
            <a:extLst>
              <a:ext uri="{FF2B5EF4-FFF2-40B4-BE49-F238E27FC236}">
                <a16:creationId xmlns:a16="http://schemas.microsoft.com/office/drawing/2014/main" id="{CB37BAA6-3E71-9952-359A-0C2531015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0325"/>
            <a:ext cx="8506203" cy="652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cao nguyên đẹp mê hồn ở Việt Nam | Báo Dân trí">
            <a:extLst>
              <a:ext uri="{FF2B5EF4-FFF2-40B4-BE49-F238E27FC236}">
                <a16:creationId xmlns:a16="http://schemas.microsoft.com/office/drawing/2014/main" id="{14341DF7-6C5F-EE7C-3E57-F5AF474D9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19" y="2620325"/>
            <a:ext cx="7376319" cy="652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3738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42219" y="117139"/>
            <a:ext cx="13792200" cy="1400833"/>
            <a:chOff x="1508918" y="1888664"/>
            <a:chExt cx="8674608" cy="1400833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40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Mô tả các dạng địa hình núi, đồi, cao nguyên và đồng bằng trên mô hình các dạng địa hình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3665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50DD790-4362-746F-456B-6F5A9F3BC33F}"/>
              </a:ext>
            </a:extLst>
          </p:cNvPr>
          <p:cNvSpPr txBox="1"/>
          <p:nvPr/>
        </p:nvSpPr>
        <p:spPr>
          <a:xfrm>
            <a:off x="3490119" y="1654574"/>
            <a:ext cx="765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Đồng bằng sông Cửu Long - “Con gà đẻ trứng vàng” của kinh tế Việt Nam -">
            <a:extLst>
              <a:ext uri="{FF2B5EF4-FFF2-40B4-BE49-F238E27FC236}">
                <a16:creationId xmlns:a16="http://schemas.microsoft.com/office/drawing/2014/main" id="{19B9F8DF-AE06-C199-6CBD-FC0CCA724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" y="2590800"/>
            <a:ext cx="7854311" cy="528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ới thiệu Đồng bằng sông Cửu Long">
            <a:extLst>
              <a:ext uri="{FF2B5EF4-FFF2-40B4-BE49-F238E27FC236}">
                <a16:creationId xmlns:a16="http://schemas.microsoft.com/office/drawing/2014/main" id="{8C93DBA3-9D17-9E32-6AE3-2417A801B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19" y="2590800"/>
            <a:ext cx="7315200" cy="573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02ABC6-5224-B921-88B2-4B95E27505C6}"/>
              </a:ext>
            </a:extLst>
          </p:cNvPr>
          <p:cNvSpPr txBox="1"/>
          <p:nvPr/>
        </p:nvSpPr>
        <p:spPr>
          <a:xfrm>
            <a:off x="2353744" y="8166882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Bắc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2F0EEB-8127-5B2C-0810-4A38503264B6}"/>
              </a:ext>
            </a:extLst>
          </p:cNvPr>
          <p:cNvSpPr txBox="1"/>
          <p:nvPr/>
        </p:nvSpPr>
        <p:spPr>
          <a:xfrm>
            <a:off x="10087875" y="8428492"/>
            <a:ext cx="2912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Nam </a:t>
            </a:r>
            <a:r>
              <a:rPr lang="en-US" sz="2400" dirty="0" err="1"/>
              <a:t>Bộ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50634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050DD790-4362-746F-456B-6F5A9F3BC33F}"/>
              </a:ext>
            </a:extLst>
          </p:cNvPr>
          <p:cNvSpPr txBox="1"/>
          <p:nvPr/>
        </p:nvSpPr>
        <p:spPr>
          <a:xfrm>
            <a:off x="5242719" y="717946"/>
            <a:ext cx="765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2F0EEB-8127-5B2C-0810-4A38503264B6}"/>
              </a:ext>
            </a:extLst>
          </p:cNvPr>
          <p:cNvSpPr txBox="1"/>
          <p:nvPr/>
        </p:nvSpPr>
        <p:spPr>
          <a:xfrm>
            <a:off x="9357519" y="8480744"/>
            <a:ext cx="2912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Đồi</a:t>
            </a:r>
            <a:r>
              <a:rPr lang="en-US" sz="2400" dirty="0"/>
              <a:t> </a:t>
            </a:r>
            <a:r>
              <a:rPr lang="en-US" sz="2400" dirty="0" err="1"/>
              <a:t>chè</a:t>
            </a:r>
            <a:endParaRPr lang="en-US" sz="2400" dirty="0"/>
          </a:p>
        </p:txBody>
      </p:sp>
      <p:pic>
        <p:nvPicPr>
          <p:cNvPr id="3074" name="Picture 2" descr="Ngắm đồi chè Long Cốc...">
            <a:extLst>
              <a:ext uri="{FF2B5EF4-FFF2-40B4-BE49-F238E27FC236}">
                <a16:creationId xmlns:a16="http://schemas.microsoft.com/office/drawing/2014/main" id="{98E5027A-0DE5-D5FF-8CEB-9F1A9357F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981200"/>
            <a:ext cx="7822249" cy="636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ên đồi chè Cầu Đất Đà Lạt - Trải nghiệm săn mây buổi sáng sớm">
            <a:extLst>
              <a:ext uri="{FF2B5EF4-FFF2-40B4-BE49-F238E27FC236}">
                <a16:creationId xmlns:a16="http://schemas.microsoft.com/office/drawing/2014/main" id="{16D342C0-7630-A689-CA54-275CBD51A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81" y="2057400"/>
            <a:ext cx="7656443" cy="636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0431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16586" y="304800"/>
            <a:ext cx="13487401" cy="677108"/>
            <a:chOff x="1508917" y="1888664"/>
            <a:chExt cx="18220866" cy="1061481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18220866" cy="1061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 hành hoàn thiện bảng sau khi quan sát các hình trên . 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838376"/>
              <a:ext cx="1587045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0B11D78-2BD7-B9E2-75DB-990FE87B9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9" y="1587721"/>
            <a:ext cx="8016351" cy="65027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E358B6-09A9-0D05-165D-81EAFAA92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287" y="1609714"/>
            <a:ext cx="8016351" cy="630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98666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10046</TotalTime>
  <Words>279</Words>
  <Application>Microsoft Office PowerPoint</Application>
  <PresentationFormat>Custom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</cp:lastModifiedBy>
  <cp:revision>1097</cp:revision>
  <dcterms:created xsi:type="dcterms:W3CDTF">2008-09-09T22:52:10Z</dcterms:created>
  <dcterms:modified xsi:type="dcterms:W3CDTF">2024-05-22T01:32:51Z</dcterms:modified>
</cp:coreProperties>
</file>